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48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91AA-A058-40C7-AC60-F40604961C97}" type="datetimeFigureOut">
              <a:rPr lang="ru-RU" smtClean="0"/>
              <a:t>02.02.2023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CDB88-21DC-4AC8-AE8F-121B51103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46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CDB88-21DC-4AC8-AE8F-121B511031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2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8" y="-180528"/>
            <a:ext cx="4082639" cy="1275868"/>
          </a:xfrm>
        </p:spPr>
        <p:txBody>
          <a:bodyPr>
            <a:normAutofit/>
          </a:bodyPr>
          <a:lstStyle/>
          <a:p>
            <a:pPr algn="l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Приложение  №2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УТВЕРЖДЕНО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Зиминского городского муниципального образования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20.09.2022  № 894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(в редакции от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02.02.2023 № 74)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70" y="857224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Схема размещения мест (Площадок) накопления твердых коммунальных отходов  на территории 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Масштаб 1:2000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3728"/>
            <a:ext cx="6624735" cy="668687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4" y="1811330"/>
            <a:ext cx="6560031" cy="733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</Words>
  <Application>Microsoft Office PowerPoint</Application>
  <PresentationFormat>Экран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Приложение  №2 УТВЕРЖДЕНО Постановлением администрации  Зиминского городского муниципального образования от  20.09.2022  № 894 (в редакции от 02.02.2023 № 74)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Полякова О.С.</dc:creator>
  <cp:lastModifiedBy>Фоменко Т.П.</cp:lastModifiedBy>
  <cp:revision>14</cp:revision>
  <dcterms:created xsi:type="dcterms:W3CDTF">2022-06-17T02:13:56Z</dcterms:created>
  <dcterms:modified xsi:type="dcterms:W3CDTF">2023-02-02T02:56:51Z</dcterms:modified>
</cp:coreProperties>
</file>