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862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12388"/>
          <a:stretch>
            <a:fillRect/>
          </a:stretch>
        </p:blipFill>
        <p:spPr bwMode="auto">
          <a:xfrm>
            <a:off x="-142939" y="755664"/>
            <a:ext cx="9286939" cy="610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00364" y="214290"/>
            <a:ext cx="3454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Магазин «Абсолют»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-ты\2019 год\ПРОГРАММА ФОРМИРОВАНИЕ СОВРЕМЕННОЙ ГОР СРЕДЫ\Голосование по общественным территориям\DSCN4357.JPG"/>
          <p:cNvPicPr>
            <a:picLocks noChangeAspect="1" noChangeArrowheads="1"/>
          </p:cNvPicPr>
          <p:nvPr/>
        </p:nvPicPr>
        <p:blipFill>
          <a:blip r:embed="rId2" cstate="print"/>
          <a:srcRect b="12655"/>
          <a:stretch>
            <a:fillRect/>
          </a:stretch>
        </p:blipFill>
        <p:spPr bwMode="auto">
          <a:xfrm>
            <a:off x="0" y="857216"/>
            <a:ext cx="9160294" cy="60007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214290"/>
            <a:ext cx="3155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Магазин «Радуга»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-ты\2019 год\ПРОГРАММА ФОРМИРОВАНИЕ СОВРЕМЕННОЙ ГОР СРЕДЫ\Голосование по общественным территориям\DSCN4356.JPG"/>
          <p:cNvPicPr>
            <a:picLocks noChangeAspect="1" noChangeArrowheads="1"/>
          </p:cNvPicPr>
          <p:nvPr/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-166742" y="747826"/>
            <a:ext cx="9310742" cy="61101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214290"/>
            <a:ext cx="3485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Магазин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Фа-Соль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к-ты\2019 год\ПРОГРАММА ФОРМИРОВАНИЕ СОВРЕМЕННОЙ ГОР СРЕДЫ\Голосование по общественным территориям\DSCN4355.JPG"/>
          <p:cNvPicPr>
            <a:picLocks noChangeAspect="1" noChangeArrowheads="1"/>
          </p:cNvPicPr>
          <p:nvPr/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0" y="857250"/>
            <a:ext cx="9144000" cy="6000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214290"/>
            <a:ext cx="7797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культурно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информационный центр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«Спутник»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</Words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Полынов Д.А.</dc:creator>
  <cp:lastModifiedBy>Полынов Д.А.</cp:lastModifiedBy>
  <cp:revision>4</cp:revision>
  <dcterms:created xsi:type="dcterms:W3CDTF">2019-01-28T00:30:18Z</dcterms:created>
  <dcterms:modified xsi:type="dcterms:W3CDTF">2019-01-28T00:43:32Z</dcterms:modified>
</cp:coreProperties>
</file>