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488" y="14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4491AA-A058-40C7-AC60-F40604961C97}" type="datetimeFigureOut">
              <a:rPr lang="ru-RU" smtClean="0"/>
              <a:t>19.10.2022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8CDB88-21DC-4AC8-AE8F-121B511031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5946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8CDB88-21DC-4AC8-AE8F-121B51103183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0225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00438" y="-180528"/>
            <a:ext cx="4082639" cy="1275868"/>
          </a:xfrm>
        </p:spPr>
        <p:txBody>
          <a:bodyPr>
            <a:normAutofit/>
          </a:bodyPr>
          <a:lstStyle/>
          <a:p>
            <a:pPr algn="l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Приложение  №2</a:t>
            </a:r>
            <a:br>
              <a:rPr lang="ru-RU" sz="1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УТВЕРЖДЕНО</a:t>
            </a:r>
            <a:br>
              <a:rPr lang="ru-RU" sz="1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Постановлением администрации </a:t>
            </a:r>
            <a:br>
              <a:rPr lang="ru-RU" sz="1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Зиминского городского муниципального образования</a:t>
            </a:r>
            <a:br>
              <a:rPr lang="ru-RU" sz="1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20.09.2022 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894</a:t>
            </a:r>
            <a:br>
              <a:rPr lang="ru-RU" sz="1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(в редакции от 19.10.2022 № 1002)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28670" y="857224"/>
            <a:ext cx="45720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Схема размещения мест (Площадок) накопления твердых коммунальных отходов  на территории </a:t>
            </a:r>
          </a:p>
          <a:p>
            <a:pPr algn="ctr"/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Зиминского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городского муниципального образования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Масштаб 1:2000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32" y="2133600"/>
            <a:ext cx="6624735" cy="668687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22</Words>
  <Application>Microsoft Office PowerPoint</Application>
  <PresentationFormat>Экран (4:3)</PresentationFormat>
  <Paragraphs>5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Times New Roman</vt:lpstr>
      <vt:lpstr>Тема Office</vt:lpstr>
      <vt:lpstr>Приложение  №2 УТВЕРЖДЕНО Постановлением администрации  Зиминского городского муниципального образования от  20.09.2022  № 894 (в редакции от 19.10.2022 № 1002)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Полякова О.С.</dc:creator>
  <cp:lastModifiedBy>Скворцов Б.А.</cp:lastModifiedBy>
  <cp:revision>13</cp:revision>
  <dcterms:created xsi:type="dcterms:W3CDTF">2022-06-17T02:13:56Z</dcterms:created>
  <dcterms:modified xsi:type="dcterms:W3CDTF">2022-10-19T01:18:36Z</dcterms:modified>
</cp:coreProperties>
</file>