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84" d="100"/>
          <a:sy n="184" d="100"/>
        </p:scale>
        <p:origin x="462" y="-20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91AA-A058-40C7-AC60-F40604961C97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CDB88-21DC-4AC8-AE8F-121B51103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4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CDB88-21DC-4AC8-AE8F-121B511031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2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8" y="-428660"/>
            <a:ext cx="4082639" cy="1524000"/>
          </a:xfrm>
        </p:spPr>
        <p:txBody>
          <a:bodyPr>
            <a:normAutofit/>
          </a:bodyPr>
          <a:lstStyle/>
          <a:p>
            <a:pPr algn="l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Приложение  №2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УТВЕРЖДЕНО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Зиминского городского муниципального образования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20.09.2022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894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70" y="857224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Схема размещения мест (Площадок) накопления твердых коммунальных отходов  на территории 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Масштаб 1:2000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66" y="1785918"/>
            <a:ext cx="7007704" cy="735808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</Words>
  <Application>Microsoft Office PowerPoint</Application>
  <PresentationFormat>Экран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Приложение  №2 УТВЕРЖДЕНО Постановлением администрации  Зиминского городского муниципального образования от  20.09.2022  № 894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Полякова О.С.</dc:creator>
  <cp:lastModifiedBy>Скворцов Б.А.</cp:lastModifiedBy>
  <cp:revision>12</cp:revision>
  <dcterms:created xsi:type="dcterms:W3CDTF">2022-06-17T02:13:56Z</dcterms:created>
  <dcterms:modified xsi:type="dcterms:W3CDTF">2022-09-21T00:33:28Z</dcterms:modified>
</cp:coreProperties>
</file>