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9144000" cy="6858000" type="screen4x3"/>
  <p:notesSz cx="6854825" cy="9664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imadm.ru/pub/img/Info/796/gorsr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71744"/>
            <a:ext cx="5429288" cy="3429001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28596" y="285728"/>
            <a:ext cx="84296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679289" y="3464719"/>
            <a:ext cx="635798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714676" y="3429000"/>
            <a:ext cx="628654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596" y="6572272"/>
            <a:ext cx="84296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AutoShape 4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Официальный сайт администрации города Зимы. Информация о городе, история, география. Информация для юридических и физических лиц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Официальный сайт администрации города Зимы. Информация о городе, история, география. Информация для юридических и физических лиц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1785950" cy="2251197"/>
          </a:xfrm>
          <a:prstGeom prst="rect">
            <a:avLst/>
          </a:prstGeom>
          <a:noFill/>
        </p:spPr>
      </p:pic>
      <p:pic>
        <p:nvPicPr>
          <p:cNvPr id="2062" name="Picture 14" descr="Единая Россия - содержит в себе тайный символ антихрис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357562"/>
            <a:ext cx="1875237" cy="150019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714612" y="571480"/>
            <a:ext cx="5955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Зиминское городское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Док-ты\2018 год\БЛАГОУСТРОЙСТВО 2018-2022\ФОТО\DSCN3127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14" y="642918"/>
            <a:ext cx="838205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857364"/>
            <a:ext cx="79619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Установка урн для предложений по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выбору общественных  территорий,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подлежащих благоустройству  в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первоочередном порядке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срок подачи предложений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23.01.2020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5929330"/>
            <a:ext cx="83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20" y="285728"/>
            <a:ext cx="85725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750727" y="3393281"/>
            <a:ext cx="6286544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85720" y="6572272"/>
            <a:ext cx="86439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2857552" y="3429000"/>
            <a:ext cx="628654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-ты\2018 год\БЛАГОУСТРОЙСТВО 2018-2022\ФОТО\DSCN3110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85720" y="500042"/>
            <a:ext cx="8606546" cy="5648046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142844" y="6429396"/>
            <a:ext cx="88583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928990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-ты\2018 год\БЛАГОУСТРОЙСТВО 2018-2022\ФОТО\DSCN3109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85720" y="500042"/>
            <a:ext cx="8599774" cy="5643602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893603" y="3321843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14282" y="6357958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-2821833" y="3321843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-ты\2018 год\БЛАГОУСТРОЙСТВО 2018-2022\ФОТО\DSCN3112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687546"/>
            <a:ext cx="8501122" cy="553200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-ты\2018 год\БЛАГОУСТРОЙСТВО 2018-2022\ФОТО\DSCN3111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500042"/>
            <a:ext cx="8501122" cy="5672625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857884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-2857552" y="3357562"/>
            <a:ext cx="61436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-ты\2018 год\БЛАГОУСТРОЙСТВО 2018-2022\ФОТО\DSCN3114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642918"/>
            <a:ext cx="8402506" cy="5514145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357166"/>
            <a:ext cx="86439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822165" y="3393281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6439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821833" y="3393281"/>
            <a:ext cx="607223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-ты\2018 год\БЛАГОУСТРОЙСТВО 2018-2022\ФОТО\DSCN3113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642918"/>
            <a:ext cx="8460258" cy="5552044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282" y="428604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929322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14282" y="6429396"/>
            <a:ext cx="87154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-2786114" y="3429000"/>
            <a:ext cx="60007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Док-ты\2018 год\БЛАГОУСТРОЙСТВО 2018-2022\ФОТО\DSCN3128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57158" y="714356"/>
            <a:ext cx="838203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34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Полынов Д.А.</dc:creator>
  <cp:lastModifiedBy>Полынов Д.А.</cp:lastModifiedBy>
  <cp:revision>37</cp:revision>
  <dcterms:modified xsi:type="dcterms:W3CDTF">2020-02-03T02:14:28Z</dcterms:modified>
</cp:coreProperties>
</file>